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8" r:id="rId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55" userDrawn="1">
          <p15:clr>
            <a:srgbClr val="A4A3A4"/>
          </p15:clr>
        </p15:guide>
        <p15:guide id="2" pos="5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B23"/>
    <a:srgbClr val="936CDF"/>
    <a:srgbClr val="A57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 snapToObjects="1" showGuides="1">
      <p:cViewPr>
        <p:scale>
          <a:sx n="85" d="100"/>
          <a:sy n="85" d="100"/>
        </p:scale>
        <p:origin x="960" y="384"/>
      </p:cViewPr>
      <p:guideLst>
        <p:guide orient="horz" pos="3755"/>
        <p:guide pos="5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0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9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9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9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3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3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2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1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3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EE36B-A1E5-9A49-B718-77806F21459A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4329-DC03-2048-BFD5-7CBB1DDE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2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815E9A-7DED-AC47-A109-2D62B0DE5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221" y="162120"/>
            <a:ext cx="5760720" cy="576072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A080760-446A-F948-A8EA-B42175814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74" y="157875"/>
            <a:ext cx="5760720" cy="576072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DCD51A7-2BAC-024B-B8EE-C0B5B025AB8B}"/>
              </a:ext>
            </a:extLst>
          </p:cNvPr>
          <p:cNvGrpSpPr/>
          <p:nvPr/>
        </p:nvGrpSpPr>
        <p:grpSpPr>
          <a:xfrm>
            <a:off x="-48987" y="-88350"/>
            <a:ext cx="5835538" cy="6169737"/>
            <a:chOff x="0" y="-88350"/>
            <a:chExt cx="5835538" cy="616973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8FE66C-C1BD-454D-BD20-690CB98BE7A6}"/>
                </a:ext>
              </a:extLst>
            </p:cNvPr>
            <p:cNvGrpSpPr/>
            <p:nvPr/>
          </p:nvGrpSpPr>
          <p:grpSpPr>
            <a:xfrm>
              <a:off x="217169" y="479425"/>
              <a:ext cx="5618369" cy="5601962"/>
              <a:chOff x="217169" y="258818"/>
              <a:chExt cx="6147974" cy="584541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5EC934E-C802-5F41-95CA-F22C74AE8687}"/>
                  </a:ext>
                </a:extLst>
              </p:cNvPr>
              <p:cNvGrpSpPr/>
              <p:nvPr/>
            </p:nvGrpSpPr>
            <p:grpSpPr>
              <a:xfrm>
                <a:off x="217169" y="258818"/>
                <a:ext cx="351626" cy="5352711"/>
                <a:chOff x="217169" y="258818"/>
                <a:chExt cx="351626" cy="5352711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BD20F71-CD14-5B47-A9B7-5A420139674D}"/>
                    </a:ext>
                  </a:extLst>
                </p:cNvPr>
                <p:cNvSpPr/>
                <p:nvPr/>
              </p:nvSpPr>
              <p:spPr>
                <a:xfrm>
                  <a:off x="219619" y="3853400"/>
                  <a:ext cx="115929" cy="175812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430DED2-A5CF-1D4C-B80D-8E531FD079A2}"/>
                    </a:ext>
                  </a:extLst>
                </p:cNvPr>
                <p:cNvSpPr/>
                <p:nvPr/>
              </p:nvSpPr>
              <p:spPr>
                <a:xfrm>
                  <a:off x="219619" y="2064391"/>
                  <a:ext cx="115929" cy="1749254"/>
                </a:xfrm>
                <a:prstGeom prst="rect">
                  <a:avLst/>
                </a:prstGeom>
                <a:solidFill>
                  <a:srgbClr val="936C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7594E37-9E6C-B64C-BB91-94688109AF76}"/>
                    </a:ext>
                  </a:extLst>
                </p:cNvPr>
                <p:cNvSpPr/>
                <p:nvPr/>
              </p:nvSpPr>
              <p:spPr>
                <a:xfrm>
                  <a:off x="217169" y="258818"/>
                  <a:ext cx="120830" cy="1765818"/>
                </a:xfrm>
                <a:prstGeom prst="rect">
                  <a:avLst/>
                </a:prstGeom>
                <a:solidFill>
                  <a:srgbClr val="F28B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DB4D9A0-53CE-1445-A1D2-6BE5D63D613E}"/>
                    </a:ext>
                  </a:extLst>
                </p:cNvPr>
                <p:cNvSpPr txBox="1"/>
                <p:nvPr/>
              </p:nvSpPr>
              <p:spPr>
                <a:xfrm rot="16200000">
                  <a:off x="-31868" y="2760060"/>
                  <a:ext cx="948736" cy="252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% methylation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B0888E1-0837-5F46-BE52-DCC8A4D9F5E3}"/>
                  </a:ext>
                </a:extLst>
              </p:cNvPr>
              <p:cNvGrpSpPr/>
              <p:nvPr/>
            </p:nvGrpSpPr>
            <p:grpSpPr>
              <a:xfrm rot="16200000">
                <a:off x="3510327" y="3249413"/>
                <a:ext cx="118388" cy="5591244"/>
                <a:chOff x="350854" y="499928"/>
                <a:chExt cx="118388" cy="5591244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689B1FF-A265-5D40-9E45-8BA39B417DDC}"/>
                    </a:ext>
                  </a:extLst>
                </p:cNvPr>
                <p:cNvSpPr/>
                <p:nvPr/>
              </p:nvSpPr>
              <p:spPr>
                <a:xfrm>
                  <a:off x="356635" y="4256875"/>
                  <a:ext cx="112607" cy="18342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491B92A-BEDF-7D4E-91E0-15BA185DA5FC}"/>
                    </a:ext>
                  </a:extLst>
                </p:cNvPr>
                <p:cNvSpPr/>
                <p:nvPr/>
              </p:nvSpPr>
              <p:spPr>
                <a:xfrm>
                  <a:off x="353305" y="2377288"/>
                  <a:ext cx="115931" cy="1835670"/>
                </a:xfrm>
                <a:prstGeom prst="rect">
                  <a:avLst/>
                </a:prstGeom>
                <a:solidFill>
                  <a:srgbClr val="936C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1173F4C-97BF-9A4F-9983-C52AC97F3A0E}"/>
                    </a:ext>
                  </a:extLst>
                </p:cNvPr>
                <p:cNvSpPr/>
                <p:nvPr/>
              </p:nvSpPr>
              <p:spPr>
                <a:xfrm>
                  <a:off x="350854" y="499928"/>
                  <a:ext cx="118381" cy="1835669"/>
                </a:xfrm>
                <a:prstGeom prst="rect">
                  <a:avLst/>
                </a:prstGeom>
                <a:solidFill>
                  <a:srgbClr val="F28B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34ACAA-2D6C-3D4F-8635-CF277B3CC864}"/>
                </a:ext>
              </a:extLst>
            </p:cNvPr>
            <p:cNvSpPr txBox="1"/>
            <p:nvPr/>
          </p:nvSpPr>
          <p:spPr>
            <a:xfrm>
              <a:off x="0" y="-8835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5B3389-7DDF-0746-93F2-3C944300E36A}"/>
                </a:ext>
              </a:extLst>
            </p:cNvPr>
            <p:cNvSpPr txBox="1"/>
            <p:nvPr/>
          </p:nvSpPr>
          <p:spPr>
            <a:xfrm>
              <a:off x="420097" y="6772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M. 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capitata</a:t>
              </a:r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0CC176-1161-3340-AAD4-C3C6CF460CD4}"/>
                </a:ext>
              </a:extLst>
            </p:cNvPr>
            <p:cNvSpPr txBox="1"/>
            <p:nvPr/>
          </p:nvSpPr>
          <p:spPr>
            <a:xfrm>
              <a:off x="2698849" y="5734287"/>
              <a:ext cx="9092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% methylation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B3CAA3-FC05-3A4D-9DDE-22AA2B260F3A}"/>
              </a:ext>
            </a:extLst>
          </p:cNvPr>
          <p:cNvGrpSpPr/>
          <p:nvPr/>
        </p:nvGrpSpPr>
        <p:grpSpPr>
          <a:xfrm>
            <a:off x="6020180" y="-70754"/>
            <a:ext cx="5840891" cy="6151923"/>
            <a:chOff x="-5332" y="6170599"/>
            <a:chExt cx="5840891" cy="61519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4641647-E555-1142-863E-080B88717EF8}"/>
                </a:ext>
              </a:extLst>
            </p:cNvPr>
            <p:cNvGrpSpPr/>
            <p:nvPr/>
          </p:nvGrpSpPr>
          <p:grpSpPr>
            <a:xfrm>
              <a:off x="194489" y="6725337"/>
              <a:ext cx="5641070" cy="5597185"/>
              <a:chOff x="218393" y="6562483"/>
              <a:chExt cx="6147016" cy="601264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958ADBB-B474-F942-BA71-F308245BD447}"/>
                  </a:ext>
                </a:extLst>
              </p:cNvPr>
              <p:cNvGrpSpPr/>
              <p:nvPr/>
            </p:nvGrpSpPr>
            <p:grpSpPr>
              <a:xfrm rot="16200000">
                <a:off x="3522962" y="9732677"/>
                <a:ext cx="118381" cy="5566513"/>
                <a:chOff x="199993" y="748583"/>
                <a:chExt cx="118381" cy="5566513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6A8490-8367-1347-8B54-531D5CC2BC76}"/>
                    </a:ext>
                  </a:extLst>
                </p:cNvPr>
                <p:cNvSpPr/>
                <p:nvPr/>
              </p:nvSpPr>
              <p:spPr>
                <a:xfrm>
                  <a:off x="202437" y="4488463"/>
                  <a:ext cx="115927" cy="182663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55F2FE6F-A579-CF48-A700-3C5A8F398AEC}"/>
                    </a:ext>
                  </a:extLst>
                </p:cNvPr>
                <p:cNvSpPr/>
                <p:nvPr/>
              </p:nvSpPr>
              <p:spPr>
                <a:xfrm>
                  <a:off x="202444" y="2616728"/>
                  <a:ext cx="115927" cy="1826632"/>
                </a:xfrm>
                <a:prstGeom prst="rect">
                  <a:avLst/>
                </a:prstGeom>
                <a:solidFill>
                  <a:srgbClr val="936C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6C42312-E9B9-4044-8B09-2EB9D42FB8FE}"/>
                    </a:ext>
                  </a:extLst>
                </p:cNvPr>
                <p:cNvSpPr/>
                <p:nvPr/>
              </p:nvSpPr>
              <p:spPr>
                <a:xfrm>
                  <a:off x="199993" y="748583"/>
                  <a:ext cx="118381" cy="1826629"/>
                </a:xfrm>
                <a:prstGeom prst="rect">
                  <a:avLst/>
                </a:prstGeom>
                <a:solidFill>
                  <a:srgbClr val="F28B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E1728BC-8CCB-184B-8D75-AAB04D319C9B}"/>
                  </a:ext>
                </a:extLst>
              </p:cNvPr>
              <p:cNvSpPr txBox="1"/>
              <p:nvPr/>
            </p:nvSpPr>
            <p:spPr>
              <a:xfrm>
                <a:off x="2935915" y="12199363"/>
                <a:ext cx="990771" cy="247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% methylation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BDFA54F-0EE0-514A-A252-A5B5B5A317AD}"/>
                  </a:ext>
                </a:extLst>
              </p:cNvPr>
              <p:cNvGrpSpPr/>
              <p:nvPr/>
            </p:nvGrpSpPr>
            <p:grpSpPr>
              <a:xfrm>
                <a:off x="218393" y="6562483"/>
                <a:ext cx="118381" cy="5497994"/>
                <a:chOff x="369570" y="419316"/>
                <a:chExt cx="118381" cy="5497994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B5AF1BF-5759-AB43-8704-1CFA7A6F45C4}"/>
                    </a:ext>
                  </a:extLst>
                </p:cNvPr>
                <p:cNvSpPr/>
                <p:nvPr/>
              </p:nvSpPr>
              <p:spPr>
                <a:xfrm>
                  <a:off x="372019" y="4109654"/>
                  <a:ext cx="115930" cy="180765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473B1F9-DA27-154D-896C-FBECA9BCE0B6}"/>
                    </a:ext>
                  </a:extLst>
                </p:cNvPr>
                <p:cNvSpPr/>
                <p:nvPr/>
              </p:nvSpPr>
              <p:spPr>
                <a:xfrm>
                  <a:off x="372019" y="2262773"/>
                  <a:ext cx="115930" cy="1807656"/>
                </a:xfrm>
                <a:prstGeom prst="rect">
                  <a:avLst/>
                </a:prstGeom>
                <a:solidFill>
                  <a:srgbClr val="936C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23DBB18-CBBF-0746-AB43-E44B399666C7}"/>
                    </a:ext>
                  </a:extLst>
                </p:cNvPr>
                <p:cNvSpPr/>
                <p:nvPr/>
              </p:nvSpPr>
              <p:spPr>
                <a:xfrm>
                  <a:off x="369570" y="419316"/>
                  <a:ext cx="118381" cy="1804243"/>
                </a:xfrm>
                <a:prstGeom prst="rect">
                  <a:avLst/>
                </a:prstGeom>
                <a:solidFill>
                  <a:srgbClr val="F28B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606C22-3C7D-1049-9ED8-5E5E11E776C0}"/>
                  </a:ext>
                </a:extLst>
              </p:cNvPr>
              <p:cNvSpPr txBox="1"/>
              <p:nvPr/>
            </p:nvSpPr>
            <p:spPr>
              <a:xfrm rot="16200000">
                <a:off x="-24120" y="9186132"/>
                <a:ext cx="976712" cy="251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% methylation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9A0F55-03D7-0E4C-B2A8-A7F290B98D3F}"/>
                </a:ext>
              </a:extLst>
            </p:cNvPr>
            <p:cNvSpPr txBox="1"/>
            <p:nvPr/>
          </p:nvSpPr>
          <p:spPr>
            <a:xfrm>
              <a:off x="408511" y="6256331"/>
              <a:ext cx="818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P. 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acuta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634942B-09A4-A947-BC92-FDD7571A1C80}"/>
                </a:ext>
              </a:extLst>
            </p:cNvPr>
            <p:cNvSpPr txBox="1"/>
            <p:nvPr/>
          </p:nvSpPr>
          <p:spPr>
            <a:xfrm>
              <a:off x="-5332" y="6170599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37D877-4740-0242-A5E2-37F4B332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3" y="-139967"/>
            <a:ext cx="11503513" cy="5799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51CC1F-48E6-5945-A696-02179A66CD32}"/>
              </a:ext>
            </a:extLst>
          </p:cNvPr>
          <p:cNvSpPr txBox="1"/>
          <p:nvPr/>
        </p:nvSpPr>
        <p:spPr>
          <a:xfrm>
            <a:off x="11351110" y="3929655"/>
            <a:ext cx="7232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CpG base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Pearson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</p:txBody>
      </p: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8F2200B3-F9B8-D149-868A-42AED658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45" t="38033" r="23509" b="42700"/>
          <a:stretch/>
        </p:blipFill>
        <p:spPr>
          <a:xfrm>
            <a:off x="11416883" y="4437486"/>
            <a:ext cx="566717" cy="8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3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22</Words>
  <Application>Microsoft Macintosh PowerPoint</Application>
  <PresentationFormat>Custom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Shelly A Trigg</dc:creator>
  <cp:lastModifiedBy>Shelly A Trigg</cp:lastModifiedBy>
  <cp:revision>9</cp:revision>
  <dcterms:created xsi:type="dcterms:W3CDTF">2020-08-28T22:20:55Z</dcterms:created>
  <dcterms:modified xsi:type="dcterms:W3CDTF">2020-09-25T21:15:26Z</dcterms:modified>
</cp:coreProperties>
</file>